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0" r:id="rId3"/>
    <p:sldId id="258" r:id="rId4"/>
    <p:sldId id="268" r:id="rId5"/>
    <p:sldId id="259" r:id="rId6"/>
    <p:sldId id="269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8391DE-BA1D-6814-78E0-DE3FD5F86A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525C7F-433E-785F-A506-17072D4A9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002C04-B351-C136-0DDA-5DE2CECF6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C7945-3D74-4C1E-B585-769FEF590C1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94672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82C6E6-5E2F-D87D-EE27-1386A2C05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ECF1EF-61F5-3D99-7CF1-0D83BD3CE4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341DC0-DBA3-D1FA-A751-C49858E06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3CB33-308D-41FC-B7FC-8B5C278592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7419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2B3C91-4449-B873-C43D-94818F674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1A7424-85A6-FB9C-8185-6EBE5639BE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350CB0-1427-874C-40D5-6D6E3AF3D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CECDA-38E7-44D8-BB5F-B4D4BD8565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8753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6395FF-F9C8-2615-D649-661F7FCB38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0FA962-9C79-05C9-A59F-607E2CD3B0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1FF11A-64FE-EDC2-9C62-D4B0AD69E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022D61-F7B4-47B1-8C60-2EFF7B4B6EA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3281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3F9921-4682-E1EB-E31A-7C6D3E0545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14AE98-047E-75ED-C1E0-6DB7A6099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2DB320-2E2B-0E88-6F2C-54511E035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2F7F7-1E87-40FC-9BAD-4163951E476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6606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A439A0-8053-3B60-E104-762E92108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A65DB44-FC59-BACA-1568-B4EB0FD200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B09BCEC-E68A-245D-44D8-0E3A894C7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CB6CA-7368-422C-A3EE-FB63C470D2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717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FA16FEC-A8B9-F670-3616-5D0D5DBF94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56354AE-8143-C642-0D04-56C6E7F9A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F3C2BE5-6630-6770-1269-66EF125E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CD006-9865-4880-9AF3-BE8A77C530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0895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56B4810-F468-ECDA-B205-9AA43B4C5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5D1C091B-D4DF-0EF7-EBC3-EC3634EEC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5DE947C-E2A9-3C37-96AA-F5EA48459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9ED5A1-10D3-4DC5-93A9-078DEFDADF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7867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BF83B02-EE8D-D61C-3A62-58788C787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33124EE-ADEC-7C80-1494-D8FE6C9029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9C6320B-04A3-B981-62E9-C5A6068F1C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3C1FF-C5FF-479F-827F-BDAEE6A404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5668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C8C36DF-BE93-9D49-249E-35A1F6C55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08EF287-967B-87A3-D65F-A130351054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C9C0DBE-0D27-BC8F-4102-89990F80A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4A2C5-5AE0-4570-AAC1-27BB55F5F4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13572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9FC8300-A4CE-EC52-FAC3-A3E06232A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DA8DE4E-BCA3-92A2-6B4B-AD83E9CE7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3645A77-92C9-28BD-28ED-CA61C1BCE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360A91-EC56-46AE-AEC1-071D7CE291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7715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B542C25-366D-530B-B4B2-7FCACB62D2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BD3AA942-BEF9-B6F5-8808-E60AE8B957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73373F-675C-949E-B794-2AF050CE82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7798D0-98FF-DA02-DF42-02457FF2F2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7317C1-A3FB-510D-9309-58ED182251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C364C90-EE36-4FA1-9C4F-1231C31DB7A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D390C676-F215-6350-6A10-15FE0FDA5F9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271588" y="1484312"/>
            <a:ext cx="9793287" cy="3312839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Lord, here today my great need I am feeling;</a:t>
            </a:r>
          </a:p>
          <a:p>
            <a:r>
              <a:rPr lang="en-US" altLang="en-US" sz="4000" dirty="0"/>
              <a:t>Wilt thou not visit my soul once again?</a:t>
            </a:r>
          </a:p>
          <a:p>
            <a:r>
              <a:rPr lang="en-US" altLang="en-US" sz="4000" dirty="0"/>
              <a:t>I long to feel thy sweet touch and its healing;</a:t>
            </a:r>
          </a:p>
          <a:p>
            <a:r>
              <a:rPr lang="en-US" altLang="en-US" sz="4000" dirty="0"/>
              <a:t>Wonderful Healer, touch me again.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4DE10E89-E438-A86E-3B65-FA46EB99BF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2836"/>
            <a:ext cx="9144000" cy="2952328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Chorus</a:t>
            </a:r>
            <a:br>
              <a:rPr lang="en-AU" altLang="en-US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Touch me again, 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touch me again,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Wonderful Healer,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touch me again.</a:t>
            </a:r>
            <a:br>
              <a:rPr lang="en-AU" altLang="en-US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</a:br>
            <a:r>
              <a:rPr lang="en-AU" altLang="en-US" sz="1800" i="1" dirty="0">
                <a:cs typeface="Times New Roman" panose="02020603050405020304" pitchFamily="18" charset="0"/>
              </a:rPr>
              <a:t>(Repeat)</a:t>
            </a:r>
          </a:p>
          <a:p>
            <a:endParaRPr lang="en-A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FDF47186-1498-84C8-C163-771BAFBD73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68760"/>
            <a:ext cx="9144000" cy="4248472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2</a:t>
            </a:r>
            <a:br>
              <a:rPr lang="en-AU" altLang="en-US" sz="105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Often I've pressed through the throng for the blessing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Which, through my doubting,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I've failed to obtain;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Here once again to thy feet 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I am pressing;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Wonderful Healer, touch me again.</a:t>
            </a:r>
            <a:endParaRPr lang="en-US" altLang="en-US" sz="4000" dirty="0"/>
          </a:p>
          <a:p>
            <a:endParaRPr lang="en-A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4DE10E89-E438-A86E-3B65-FA46EB99BF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2836"/>
            <a:ext cx="9144000" cy="2952328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Chorus</a:t>
            </a:r>
            <a:br>
              <a:rPr lang="en-AU" altLang="en-US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Touch me again, 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touch me again,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Wonderful Healer,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touch me again.</a:t>
            </a:r>
            <a:br>
              <a:rPr lang="en-AU" altLang="en-US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</a:br>
            <a:r>
              <a:rPr lang="en-AU" altLang="en-US" sz="1800" i="1" dirty="0">
                <a:cs typeface="Times New Roman" panose="02020603050405020304" pitchFamily="18" charset="0"/>
              </a:rPr>
              <a:t>(Repeat)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123889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47951C7D-4496-270D-DF1A-57C3A176B5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44824"/>
            <a:ext cx="9144000" cy="3168352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3</a:t>
            </a:r>
            <a:br>
              <a:rPr lang="en-AU" altLang="en-US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Only in thee can I find liberation,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Cleansing and freedom from sin's hidden stain;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Only in thee can I find full salvation,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Wonderful Healer, touch me again.</a:t>
            </a:r>
            <a:endParaRPr lang="en-US" altLang="en-US" sz="4000" dirty="0">
              <a:cs typeface="Times New Roman" panose="02020603050405020304" pitchFamily="18" charset="0"/>
            </a:endParaRPr>
          </a:p>
          <a:p>
            <a:endParaRPr lang="en-A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4DE10E89-E438-A86E-3B65-FA46EB99BF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2836"/>
            <a:ext cx="9144000" cy="2952328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Chorus</a:t>
            </a:r>
            <a:br>
              <a:rPr lang="en-AU" altLang="en-US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Touch me again, 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touch me again,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Wonderful Healer,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touch me again.</a:t>
            </a:r>
            <a:br>
              <a:rPr lang="en-AU" altLang="en-US" dirty="0">
                <a:effectLst>
                  <a:outerShdw blurRad="38100" dist="38100" dir="2700000" algn="tl">
                    <a:srgbClr val="000000"/>
                  </a:outerShdw>
                </a:effectLst>
                <a:cs typeface="Times New Roman" panose="02020603050405020304" pitchFamily="18" charset="0"/>
              </a:rPr>
            </a:br>
            <a:r>
              <a:rPr lang="en-AU" altLang="en-US" sz="1800" i="1" dirty="0">
                <a:cs typeface="Times New Roman" panose="02020603050405020304" pitchFamily="18" charset="0"/>
              </a:rPr>
              <a:t>(Repeat)</a:t>
            </a:r>
          </a:p>
          <a:p>
            <a:endParaRPr lang="en-A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D5B907F-C95E-A48C-CA40-1A3E1D3F8F8F}"/>
              </a:ext>
            </a:extLst>
          </p:cNvPr>
          <p:cNvSpPr txBox="1"/>
          <p:nvPr/>
        </p:nvSpPr>
        <p:spPr>
          <a:xfrm>
            <a:off x="766763" y="5765800"/>
            <a:ext cx="2952750" cy="576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Lord, here today my great need I am feeling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William Henry </a:t>
            </a:r>
            <a:r>
              <a:rPr lang="en-US" sz="1050" dirty="0" err="1">
                <a:latin typeface="+mn-lt"/>
              </a:rPr>
              <a:t>Woulds</a:t>
            </a:r>
            <a:r>
              <a:rPr lang="en-US" sz="1050" dirty="0">
                <a:latin typeface="+mn-lt"/>
              </a:rPr>
              <a:t> (1874-1940)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+mn-lt"/>
              </a:rPr>
              <a:t>© The General of The Salvation Army</a:t>
            </a:r>
            <a:endParaRPr lang="en-AU" sz="105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245094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</TotalTime>
  <Words>218</Words>
  <Application>Microsoft Office PowerPoint</Application>
  <PresentationFormat>Widescreen</PresentationFormat>
  <Paragraphs>13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8</cp:revision>
  <dcterms:created xsi:type="dcterms:W3CDTF">1999-08-13T06:20:49Z</dcterms:created>
  <dcterms:modified xsi:type="dcterms:W3CDTF">2023-07-26T03:14:58Z</dcterms:modified>
</cp:coreProperties>
</file>